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02" r:id="rId6"/>
    <p:sldId id="298" r:id="rId7"/>
    <p:sldId id="300" r:id="rId8"/>
    <p:sldId id="299" r:id="rId9"/>
    <p:sldId id="294" r:id="rId10"/>
    <p:sldId id="293" r:id="rId11"/>
    <p:sldId id="303" r:id="rId12"/>
    <p:sldId id="305" r:id="rId13"/>
    <p:sldId id="306" r:id="rId14"/>
    <p:sldId id="284" r:id="rId15"/>
    <p:sldId id="304" r:id="rId16"/>
    <p:sldId id="307" r:id="rId17"/>
    <p:sldId id="290" r:id="rId18"/>
    <p:sldId id="310" r:id="rId19"/>
    <p:sldId id="30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B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724" autoAdjust="0"/>
  </p:normalViewPr>
  <p:slideViewPr>
    <p:cSldViewPr>
      <p:cViewPr varScale="1">
        <p:scale>
          <a:sx n="74" d="100"/>
          <a:sy n="74" d="100"/>
        </p:scale>
        <p:origin x="684" y="66"/>
      </p:cViewPr>
      <p:guideLst>
        <p:guide orient="horz" pos="48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3" d="100"/>
          <a:sy n="123" d="100"/>
        </p:scale>
        <p:origin x="5416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t Walter" userId="a530bbed-8a9c-4b9b-b130-b4c664533b1f" providerId="ADAL" clId="{223B35C0-346C-4E83-869F-3A6288B9EB76}"/>
    <pc:docChg chg="undo custSel addSld delSld modSld">
      <pc:chgData name="Beat Walter" userId="a530bbed-8a9c-4b9b-b130-b4c664533b1f" providerId="ADAL" clId="{223B35C0-346C-4E83-869F-3A6288B9EB76}" dt="2022-09-05T17:28:58.930" v="52" actId="478"/>
      <pc:docMkLst>
        <pc:docMk/>
      </pc:docMkLst>
      <pc:sldChg chg="modSp">
        <pc:chgData name="Beat Walter" userId="a530bbed-8a9c-4b9b-b130-b4c664533b1f" providerId="ADAL" clId="{223B35C0-346C-4E83-869F-3A6288B9EB76}" dt="2022-09-05T12:30:29.621" v="23" actId="20577"/>
        <pc:sldMkLst>
          <pc:docMk/>
          <pc:sldMk cId="1409639509" sldId="256"/>
        </pc:sldMkLst>
        <pc:spChg chg="mod">
          <ac:chgData name="Beat Walter" userId="a530bbed-8a9c-4b9b-b130-b4c664533b1f" providerId="ADAL" clId="{223B35C0-346C-4E83-869F-3A6288B9EB76}" dt="2022-09-05T12:30:29.621" v="23" actId="20577"/>
          <ac:spMkLst>
            <pc:docMk/>
            <pc:sldMk cId="1409639509" sldId="256"/>
            <ac:spMk id="3" creationId="{2CE6FAD2-1BA3-4A67-A298-E3EF2853BBF1}"/>
          </ac:spMkLst>
        </pc:spChg>
      </pc:sldChg>
      <pc:sldChg chg="modSp">
        <pc:chgData name="Beat Walter" userId="a530bbed-8a9c-4b9b-b130-b4c664533b1f" providerId="ADAL" clId="{223B35C0-346C-4E83-869F-3A6288B9EB76}" dt="2022-09-05T17:28:31.781" v="49" actId="6549"/>
        <pc:sldMkLst>
          <pc:docMk/>
          <pc:sldMk cId="0" sldId="290"/>
        </pc:sldMkLst>
        <pc:spChg chg="mod">
          <ac:chgData name="Beat Walter" userId="a530bbed-8a9c-4b9b-b130-b4c664533b1f" providerId="ADAL" clId="{223B35C0-346C-4E83-869F-3A6288B9EB76}" dt="2022-09-05T17:28:31.781" v="49" actId="6549"/>
          <ac:spMkLst>
            <pc:docMk/>
            <pc:sldMk cId="0" sldId="290"/>
            <ac:spMk id="4" creationId="{FE279EB4-48AE-468C-82FE-A3485A1C6EA2}"/>
          </ac:spMkLst>
        </pc:spChg>
      </pc:sldChg>
      <pc:sldChg chg="modSp">
        <pc:chgData name="Beat Walter" userId="a530bbed-8a9c-4b9b-b130-b4c664533b1f" providerId="ADAL" clId="{223B35C0-346C-4E83-869F-3A6288B9EB76}" dt="2022-09-05T12:26:47.319" v="16" actId="6549"/>
        <pc:sldMkLst>
          <pc:docMk/>
          <pc:sldMk cId="2572009314" sldId="299"/>
        </pc:sldMkLst>
        <pc:spChg chg="mod">
          <ac:chgData name="Beat Walter" userId="a530bbed-8a9c-4b9b-b130-b4c664533b1f" providerId="ADAL" clId="{223B35C0-346C-4E83-869F-3A6288B9EB76}" dt="2022-09-05T12:18:14.925" v="15" actId="6549"/>
          <ac:spMkLst>
            <pc:docMk/>
            <pc:sldMk cId="2572009314" sldId="299"/>
            <ac:spMk id="6" creationId="{6F0FEE82-08F1-40B8-B1D5-AAB411807F0B}"/>
          </ac:spMkLst>
        </pc:spChg>
        <pc:spChg chg="mod">
          <ac:chgData name="Beat Walter" userId="a530bbed-8a9c-4b9b-b130-b4c664533b1f" providerId="ADAL" clId="{223B35C0-346C-4E83-869F-3A6288B9EB76}" dt="2022-09-05T12:26:47.319" v="16" actId="6549"/>
          <ac:spMkLst>
            <pc:docMk/>
            <pc:sldMk cId="2572009314" sldId="299"/>
            <ac:spMk id="7" creationId="{D9DA9D6C-2DE2-4B39-AA17-EA2262AF47F1}"/>
          </ac:spMkLst>
        </pc:spChg>
      </pc:sldChg>
      <pc:sldChg chg="del">
        <pc:chgData name="Beat Walter" userId="a530bbed-8a9c-4b9b-b130-b4c664533b1f" providerId="ADAL" clId="{223B35C0-346C-4E83-869F-3A6288B9EB76}" dt="2022-09-05T12:16:19.090" v="1" actId="2696"/>
        <pc:sldMkLst>
          <pc:docMk/>
          <pc:sldMk cId="1747703659" sldId="308"/>
        </pc:sldMkLst>
      </pc:sldChg>
      <pc:sldChg chg="delSp modSp">
        <pc:chgData name="Beat Walter" userId="a530bbed-8a9c-4b9b-b130-b4c664533b1f" providerId="ADAL" clId="{223B35C0-346C-4E83-869F-3A6288B9EB76}" dt="2022-09-05T17:28:58.930" v="52" actId="478"/>
        <pc:sldMkLst>
          <pc:docMk/>
          <pc:sldMk cId="538257546" sldId="309"/>
        </pc:sldMkLst>
        <pc:spChg chg="del">
          <ac:chgData name="Beat Walter" userId="a530bbed-8a9c-4b9b-b130-b4c664533b1f" providerId="ADAL" clId="{223B35C0-346C-4E83-869F-3A6288B9EB76}" dt="2022-09-05T17:28:58.930" v="52" actId="478"/>
          <ac:spMkLst>
            <pc:docMk/>
            <pc:sldMk cId="538257546" sldId="309"/>
            <ac:spMk id="4" creationId="{FE279EB4-48AE-468C-82FE-A3485A1C6EA2}"/>
          </ac:spMkLst>
        </pc:spChg>
        <pc:spChg chg="mod">
          <ac:chgData name="Beat Walter" userId="a530bbed-8a9c-4b9b-b130-b4c664533b1f" providerId="ADAL" clId="{223B35C0-346C-4E83-869F-3A6288B9EB76}" dt="2022-09-05T12:16:34.727" v="6" actId="20577"/>
          <ac:spMkLst>
            <pc:docMk/>
            <pc:sldMk cId="538257546" sldId="309"/>
            <ac:spMk id="16387" creationId="{8F928C81-7FDE-42E8-8E26-ECE525D3DACE}"/>
          </ac:spMkLst>
        </pc:spChg>
      </pc:sldChg>
      <pc:sldChg chg="addSp delSp modSp add delAnim">
        <pc:chgData name="Beat Walter" userId="a530bbed-8a9c-4b9b-b130-b4c664533b1f" providerId="ADAL" clId="{223B35C0-346C-4E83-869F-3A6288B9EB76}" dt="2022-09-05T17:28:50.404" v="51" actId="478"/>
        <pc:sldMkLst>
          <pc:docMk/>
          <pc:sldMk cId="1434093183" sldId="310"/>
        </pc:sldMkLst>
        <pc:spChg chg="add mod">
          <ac:chgData name="Beat Walter" userId="a530bbed-8a9c-4b9b-b130-b4c664533b1f" providerId="ADAL" clId="{223B35C0-346C-4E83-869F-3A6288B9EB76}" dt="2022-09-05T17:28:02.159" v="43" actId="255"/>
          <ac:spMkLst>
            <pc:docMk/>
            <pc:sldMk cId="1434093183" sldId="310"/>
            <ac:spMk id="2" creationId="{0D752271-E511-4EBF-A7AC-C56D44C8A5FF}"/>
          </ac:spMkLst>
        </pc:spChg>
        <pc:spChg chg="del mod">
          <ac:chgData name="Beat Walter" userId="a530bbed-8a9c-4b9b-b130-b4c664533b1f" providerId="ADAL" clId="{223B35C0-346C-4E83-869F-3A6288B9EB76}" dt="2022-09-05T17:28:50.404" v="51" actId="478"/>
          <ac:spMkLst>
            <pc:docMk/>
            <pc:sldMk cId="1434093183" sldId="310"/>
            <ac:spMk id="4" creationId="{FE279EB4-48AE-468C-82FE-A3485A1C6EA2}"/>
          </ac:spMkLst>
        </pc:spChg>
        <pc:spChg chg="mod">
          <ac:chgData name="Beat Walter" userId="a530bbed-8a9c-4b9b-b130-b4c664533b1f" providerId="ADAL" clId="{223B35C0-346C-4E83-869F-3A6288B9EB76}" dt="2022-09-05T17:23:54.856" v="38" actId="20577"/>
          <ac:spMkLst>
            <pc:docMk/>
            <pc:sldMk cId="1434093183" sldId="310"/>
            <ac:spMk id="11266" creationId="{4128A4E0-A84B-4276-B60F-78A614161A8B}"/>
          </ac:spMkLst>
        </pc:spChg>
        <pc:spChg chg="mod">
          <ac:chgData name="Beat Walter" userId="a530bbed-8a9c-4b9b-b130-b4c664533b1f" providerId="ADAL" clId="{223B35C0-346C-4E83-869F-3A6288B9EB76}" dt="2022-09-05T17:28:10.803" v="47" actId="6549"/>
          <ac:spMkLst>
            <pc:docMk/>
            <pc:sldMk cId="1434093183" sldId="310"/>
            <ac:spMk id="16387" creationId="{8F928C81-7FDE-42E8-8E26-ECE525D3DACE}"/>
          </ac:spMkLst>
        </pc:spChg>
        <pc:picChg chg="del">
          <ac:chgData name="Beat Walter" userId="a530bbed-8a9c-4b9b-b130-b4c664533b1f" providerId="ADAL" clId="{223B35C0-346C-4E83-869F-3A6288B9EB76}" dt="2022-09-05T17:27:28.607" v="39" actId="478"/>
          <ac:picMkLst>
            <pc:docMk/>
            <pc:sldMk cId="1434093183" sldId="310"/>
            <ac:picMk id="7" creationId="{91F60CD4-1FBF-40CC-8973-1C1C6AB50BDC}"/>
          </ac:picMkLst>
        </pc:picChg>
      </pc:sldChg>
    </pc:docChg>
  </pc:docChgLst>
  <pc:docChgLst>
    <pc:chgData name="Beat Walter" userId="a530bbed-8a9c-4b9b-b130-b4c664533b1f" providerId="ADAL" clId="{116F9590-8F03-4378-B6C7-BF756BC257CB}"/>
    <pc:docChg chg="modSld">
      <pc:chgData name="Beat Walter" userId="a530bbed-8a9c-4b9b-b130-b4c664533b1f" providerId="ADAL" clId="{116F9590-8F03-4378-B6C7-BF756BC257CB}" dt="2022-09-06T07:19:14.438" v="10" actId="6549"/>
      <pc:docMkLst>
        <pc:docMk/>
      </pc:docMkLst>
      <pc:sldChg chg="modSp mod">
        <pc:chgData name="Beat Walter" userId="a530bbed-8a9c-4b9b-b130-b4c664533b1f" providerId="ADAL" clId="{116F9590-8F03-4378-B6C7-BF756BC257CB}" dt="2022-09-06T07:19:14.438" v="10" actId="6549"/>
        <pc:sldMkLst>
          <pc:docMk/>
          <pc:sldMk cId="3868709437" sldId="298"/>
        </pc:sldMkLst>
        <pc:spChg chg="mod">
          <ac:chgData name="Beat Walter" userId="a530bbed-8a9c-4b9b-b130-b4c664533b1f" providerId="ADAL" clId="{116F9590-8F03-4378-B6C7-BF756BC257CB}" dt="2022-09-06T07:19:14.438" v="10" actId="6549"/>
          <ac:spMkLst>
            <pc:docMk/>
            <pc:sldMk cId="3868709437" sldId="298"/>
            <ac:spMk id="3" creationId="{BF918737-0B5E-4614-AE19-CDF6DD2F0790}"/>
          </ac:spMkLst>
        </pc:spChg>
      </pc:sldChg>
      <pc:sldChg chg="modSp mod">
        <pc:chgData name="Beat Walter" userId="a530bbed-8a9c-4b9b-b130-b4c664533b1f" providerId="ADAL" clId="{116F9590-8F03-4378-B6C7-BF756BC257CB}" dt="2022-09-06T07:18:59.108" v="9" actId="6549"/>
        <pc:sldMkLst>
          <pc:docMk/>
          <pc:sldMk cId="2377205141" sldId="302"/>
        </pc:sldMkLst>
        <pc:spChg chg="mod">
          <ac:chgData name="Beat Walter" userId="a530bbed-8a9c-4b9b-b130-b4c664533b1f" providerId="ADAL" clId="{116F9590-8F03-4378-B6C7-BF756BC257CB}" dt="2022-09-06T07:18:59.108" v="9" actId="6549"/>
          <ac:spMkLst>
            <pc:docMk/>
            <pc:sldMk cId="2377205141" sldId="302"/>
            <ac:spMk id="3" creationId="{BF918737-0B5E-4614-AE19-CDF6DD2F0790}"/>
          </ac:spMkLst>
        </pc:spChg>
      </pc:sldChg>
      <pc:sldChg chg="modSp mod">
        <pc:chgData name="Beat Walter" userId="a530bbed-8a9c-4b9b-b130-b4c664533b1f" providerId="ADAL" clId="{116F9590-8F03-4378-B6C7-BF756BC257CB}" dt="2022-09-06T06:32:38.326" v="8" actId="20577"/>
        <pc:sldMkLst>
          <pc:docMk/>
          <pc:sldMk cId="538257546" sldId="309"/>
        </pc:sldMkLst>
        <pc:spChg chg="mod">
          <ac:chgData name="Beat Walter" userId="a530bbed-8a9c-4b9b-b130-b4c664533b1f" providerId="ADAL" clId="{116F9590-8F03-4378-B6C7-BF756BC257CB}" dt="2022-09-06T06:32:38.326" v="8" actId="20577"/>
          <ac:spMkLst>
            <pc:docMk/>
            <pc:sldMk cId="538257546" sldId="309"/>
            <ac:spMk id="16387" creationId="{8F928C81-7FDE-42E8-8E26-ECE525D3DAC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C4971B-4A37-460E-9F5E-1729C2CBC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76672" y="8685212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sz="900" dirty="0">
              <a:latin typeface="+mj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1C1974-7709-46EA-89B3-FBAB24D204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-395" y="8685213"/>
            <a:ext cx="47508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2F6A-67D7-4DE7-A426-B2B6D2464035}" type="slidenum">
              <a:rPr lang="de-CH" sz="900" b="1" smtClean="0">
                <a:latin typeface="+mj-lt"/>
              </a:rPr>
              <a:t>‹Nr.›</a:t>
            </a:fld>
            <a:endParaRPr lang="de-CH" sz="9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859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3077" y="395536"/>
            <a:ext cx="6053409" cy="340584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3077" y="4283968"/>
            <a:ext cx="6050259" cy="4128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0307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403077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0A573A10-8E16-4598-9160-A7C93DA638D0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495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EFEC7A8-8EE0-4F58-837C-2FC8758688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801D71-2392-483A-8051-62FE315BD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669" y="1133841"/>
            <a:ext cx="10800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3678EC-09D9-4716-BAE5-02A40210C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69" y="3613516"/>
            <a:ext cx="10800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358456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(kurz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44091-71B1-483E-A013-079D716B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2656"/>
            <a:ext cx="10801200" cy="50405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defRPr sz="4000" baseline="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476B16-F216-4D67-AB77-335C65CE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1017224" cy="5040560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F0CFD4-2B4A-44BC-971F-616C2D4829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76C74B-CE08-47B0-AD29-42A802299C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32859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(lang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44091-71B1-483E-A013-079D716B43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400" y="332656"/>
            <a:ext cx="10801200" cy="936104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defRPr sz="4000" baseline="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476B16-F216-4D67-AB77-335C65CE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72816"/>
            <a:ext cx="11017224" cy="4536504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BA5EB7-0264-43FE-827F-7F03F72007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96F50D-FE99-49FF-9966-10CECF7BE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51414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956C311A-B799-4519-8021-8836177EFD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" y="0"/>
            <a:ext cx="1218671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EA5B38-AA3C-459D-AA86-D69C6CFB2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709738"/>
            <a:ext cx="10801275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ED16D7-E979-42FA-94E3-D043D469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1080127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32174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931AB-CDC1-49AA-86CA-48F43D90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64735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E7BD2-7CB7-45C5-A8D0-9712E315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376" y="1412776"/>
            <a:ext cx="5400601" cy="48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952529-6E16-4EC0-B3E1-CE4263EEF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12776"/>
            <a:ext cx="5400600" cy="48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74362B-67D8-4E50-92E1-114BD22C3C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AD9753-A6C5-4145-8F94-B4CA67026E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466262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BB06A-ED9F-44C6-9D12-701CABBA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587683" cy="7193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4449D6-9003-4874-978C-28DB80D4B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269207"/>
            <a:ext cx="5184651" cy="719633"/>
          </a:xfrm>
        </p:spPr>
        <p:txBody>
          <a:bodyPr anchor="t"/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F1DAFC-5FF2-4B10-902E-6BA41B140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377" y="2132856"/>
            <a:ext cx="5400600" cy="41764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231840-1DD8-412F-98E4-F87AE9FF0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24" y="1273287"/>
            <a:ext cx="5183188" cy="715553"/>
          </a:xfrm>
        </p:spPr>
        <p:txBody>
          <a:bodyPr anchor="t"/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5F985F6-E623-4240-8C97-E279AF323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132856"/>
            <a:ext cx="5400675" cy="41764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D91F4E6-7A3C-41D8-8310-1093528B3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368EB6B-F468-4274-9CD5-611B7985D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2186409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32A45-7F3D-43FF-A21E-CD1B18EA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C62350-9061-4E4C-9581-119E1CD1E1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07568" y="6447257"/>
            <a:ext cx="8136979" cy="404664"/>
          </a:xfrm>
        </p:spPr>
        <p:txBody>
          <a:bodyPr/>
          <a:lstStyle/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85612B-2C6A-49E9-BFCA-858525306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914911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CC60E93-E8D0-41DC-8511-E03951A92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1A42B57-CF91-4621-9897-DAC2329F8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446492"/>
            <a:ext cx="2880320" cy="34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08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98353E-A4C2-4E3E-89DE-3B183DFE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1312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E8CF51-219D-4D43-8F8E-D0E440A51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76" y="1825624"/>
            <a:ext cx="11017226" cy="448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E300426-9C67-42CF-8C97-9B783B8D2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435534"/>
            <a:ext cx="8136979" cy="404664"/>
          </a:xfrm>
          <a:prstGeom prst="rect">
            <a:avLst/>
          </a:prstGeom>
        </p:spPr>
        <p:txBody>
          <a:bodyPr vert="horz" wrap="none" lIns="91440" tIns="45720" rIns="91440" bIns="14400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150 E-Business-Applikationen anpassen - Einführiung - Markus Nufer</a:t>
            </a:r>
            <a:endParaRPr lang="de-CH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A7757D50-7122-4B62-BC7D-6BE89384E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24" y="6453336"/>
            <a:ext cx="546101" cy="404664"/>
          </a:xfrm>
          <a:prstGeom prst="rect">
            <a:avLst/>
          </a:prstGeom>
        </p:spPr>
        <p:txBody>
          <a:bodyPr vert="horz" lIns="91440" tIns="45720" rIns="91440" bIns="144000" rtlCol="0" anchor="b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AAADE21D-57C1-4D68-80DF-96A826674346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C26915-6AE7-4027-BF4A-9BA1C10039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847" y="6176963"/>
            <a:ext cx="412087" cy="4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4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 typeface="Source Sans Pro" panose="020B0503030403020204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82563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63638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2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beat.walter@gibb.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CE6FAD2-1BA3-4A67-A298-E3EF2853B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69" y="3140968"/>
            <a:ext cx="10800000" cy="2128310"/>
          </a:xfrm>
        </p:spPr>
        <p:txBody>
          <a:bodyPr>
            <a:normAutofit fontScale="70000" lnSpcReduction="20000"/>
          </a:bodyPr>
          <a:lstStyle/>
          <a:p>
            <a:r>
              <a:rPr lang="de-CH" dirty="0"/>
              <a:t>150 E-Business-Applikationen anpassen /</a:t>
            </a:r>
          </a:p>
          <a:p>
            <a:r>
              <a:rPr lang="de-CH" dirty="0"/>
              <a:t>IT Service Management </a:t>
            </a:r>
          </a:p>
          <a:p>
            <a:r>
              <a:rPr lang="de-CH" dirty="0"/>
              <a:t>Lektion 4</a:t>
            </a:r>
          </a:p>
          <a:p>
            <a:r>
              <a:rPr lang="de-CH"/>
              <a:t>4</a:t>
            </a:r>
            <a:endParaRPr lang="de-CH" dirty="0"/>
          </a:p>
          <a:p>
            <a:endParaRPr lang="de-CH" dirty="0"/>
          </a:p>
          <a:p>
            <a:r>
              <a:rPr lang="de-CH" dirty="0"/>
              <a:t>Beat Walter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62EF979-B2C8-4487-80AC-FA75565C0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76" y="1133841"/>
            <a:ext cx="11233247" cy="2387600"/>
          </a:xfrm>
        </p:spPr>
        <p:txBody>
          <a:bodyPr>
            <a:normAutofit fontScale="90000"/>
          </a:bodyPr>
          <a:lstStyle/>
          <a:p>
            <a:r>
              <a:rPr lang="de-CH" dirty="0"/>
              <a:t>LB1 </a:t>
            </a:r>
            <a:r>
              <a:rPr lang="de-CH" dirty="0" err="1"/>
              <a:t>Prep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Modul 150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96395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Change-Control Practice 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9" name="Grafik 8" descr="Computergenerierter Alternativtext:&#10;Change Schedule &#10;Change control &#10;Assess &#10;Peer Review &#10;(expected risks and benefits) &#10;Decentralized &#10;Change Authority &#10;Centralized ">
            <a:extLst>
              <a:ext uri="{FF2B5EF4-FFF2-40B4-BE49-F238E27FC236}">
                <a16:creationId xmlns:a16="http://schemas.microsoft.com/office/drawing/2014/main" id="{2E1705EF-FC03-4529-8724-7D109B2FA6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97" y="1052736"/>
            <a:ext cx="8064896" cy="51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006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Typen von Änderungen (Change)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2999D7-3440-4E2A-8409-D3429ECBDC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51584" y="1124744"/>
            <a:ext cx="7056784" cy="489654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1" y="333375"/>
            <a:ext cx="10657184" cy="575345"/>
          </a:xfrm>
        </p:spPr>
        <p:txBody>
          <a:bodyPr>
            <a:normAutofit fontScale="90000"/>
          </a:bodyPr>
          <a:lstStyle/>
          <a:p>
            <a:r>
              <a:rPr lang="de-CH" dirty="0"/>
              <a:t>Inhalt einer Enterprise Architektur  (AB1) / Geschäftsarchitektur AB 1</a:t>
            </a:r>
            <a:br>
              <a:rPr lang="de-CH" dirty="0"/>
            </a:b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107DBE-70D3-4943-9105-3EADF578A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47400F-03D0-410F-AD32-82F7CCF99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62A214A-656F-4BD0-B85D-C8D93D6CD7AF}"/>
              </a:ext>
            </a:extLst>
          </p:cNvPr>
          <p:cNvSpPr/>
          <p:nvPr/>
        </p:nvSpPr>
        <p:spPr>
          <a:xfrm>
            <a:off x="983432" y="1496741"/>
            <a:ext cx="94330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Kann in folgende Architekturbereiche gegliedert werden</a:t>
            </a:r>
          </a:p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• Prozessarchitektur (Organisationsarchitektur)</a:t>
            </a:r>
          </a:p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• Datenarchitektur</a:t>
            </a:r>
          </a:p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• Anwendungsarchitektur</a:t>
            </a:r>
          </a:p>
          <a:p>
            <a:r>
              <a:rPr lang="de-CH" sz="2400" dirty="0">
                <a:solidFill>
                  <a:srgbClr val="000000"/>
                </a:solidFill>
                <a:latin typeface="Source Sans Pro" panose="020B0503030403020204" pitchFamily="34" charset="0"/>
              </a:rPr>
              <a:t>• Technologie- oder Infrastrukturarchitektur</a:t>
            </a:r>
          </a:p>
        </p:txBody>
      </p:sp>
    </p:spTree>
    <p:extLst>
      <p:ext uri="{BB962C8B-B14F-4D97-AF65-F5344CB8AC3E}">
        <p14:creationId xmlns:p14="http://schemas.microsoft.com/office/powerpoint/2010/main" val="1034247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1" y="333375"/>
            <a:ext cx="10657184" cy="575345"/>
          </a:xfrm>
        </p:spPr>
        <p:txBody>
          <a:bodyPr>
            <a:normAutofit fontScale="90000"/>
          </a:bodyPr>
          <a:lstStyle/>
          <a:p>
            <a:r>
              <a:rPr lang="de-CH" dirty="0"/>
              <a:t>Informationssicherheit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107DBE-70D3-4943-9105-3EADF578A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47400F-03D0-410F-AD32-82F7CCF99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9F1E67-5A6D-487A-9D22-84B4C3A9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903040"/>
            <a:ext cx="8856984" cy="54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17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4128A4E0-A84B-4276-B60F-78A61416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de-CH" altLang="de-DE" dirty="0">
                <a:solidFill>
                  <a:schemeClr val="tx1"/>
                </a:solidFill>
              </a:rPr>
              <a:t>Architektur Schichten (AB 1)</a:t>
            </a:r>
            <a:br>
              <a:rPr lang="de-CH" altLang="de-DE" dirty="0">
                <a:solidFill>
                  <a:schemeClr val="tx1"/>
                </a:solidFill>
              </a:rPr>
            </a:br>
            <a:endParaRPr lang="de-CH" altLang="de-DE" dirty="0">
              <a:solidFill>
                <a:schemeClr val="tx1"/>
              </a:solidFill>
            </a:endParaRPr>
          </a:p>
        </p:txBody>
      </p:sp>
      <p:sp>
        <p:nvSpPr>
          <p:cNvPr id="16387" name="Inhaltsplatzhalter 2">
            <a:extLst>
              <a:ext uri="{FF2B5EF4-FFF2-40B4-BE49-F238E27FC236}">
                <a16:creationId xmlns:a16="http://schemas.microsoft.com/office/drawing/2014/main" id="{8F928C81-7FDE-42E8-8E26-ECE525D3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836712"/>
            <a:ext cx="10513244" cy="5832648"/>
          </a:xfrm>
        </p:spPr>
        <p:txBody>
          <a:bodyPr/>
          <a:lstStyle/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r>
              <a:rPr lang="de-CH" altLang="de-DE" dirty="0"/>
              <a:t>Bsp. Dreischichtenarchitektur	</a:t>
            </a:r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r>
              <a:rPr lang="de-CH" altLang="de-DE" dirty="0"/>
              <a:t>	 </a:t>
            </a:r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>
              <a:buFontTx/>
              <a:buChar char="-"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6813550" algn="l"/>
              </a:tabLst>
              <a:defRPr/>
            </a:pPr>
            <a:endParaRPr lang="de-CH" altLang="de-DE" dirty="0"/>
          </a:p>
          <a:p>
            <a:pPr marL="720725" indent="-720725">
              <a:buNone/>
              <a:tabLst>
                <a:tab pos="6813550" algn="l"/>
              </a:tabLst>
              <a:defRPr/>
            </a:pPr>
            <a:endParaRPr lang="de-CH" alt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279EB4-48AE-468C-82FE-A3485A1C6E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18437" name="Foliennummernplatzhalter 4">
            <a:extLst>
              <a:ext uri="{FF2B5EF4-FFF2-40B4-BE49-F238E27FC236}">
                <a16:creationId xmlns:a16="http://schemas.microsoft.com/office/drawing/2014/main" id="{C5FC90A0-37BC-4C83-8A57-9ED234880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EE6F0C-35AF-4C25-A9E9-DBCAE66CAC9D}" type="slidenum">
              <a:rPr lang="de-CH" altLang="de-DE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de-CH" altLang="de-DE" sz="1400"/>
          </a:p>
        </p:txBody>
      </p:sp>
      <p:pic>
        <p:nvPicPr>
          <p:cNvPr id="7" name="Bild 3">
            <a:extLst>
              <a:ext uri="{FF2B5EF4-FFF2-40B4-BE49-F238E27FC236}">
                <a16:creationId xmlns:a16="http://schemas.microsoft.com/office/drawing/2014/main" id="{91F60CD4-1FBF-40CC-8973-1C1C6AB50BD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3792" y="1133320"/>
            <a:ext cx="5602173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4128A4E0-A84B-4276-B60F-78A61416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de-CH" altLang="de-DE" dirty="0" err="1">
                <a:solidFill>
                  <a:schemeClr val="tx1"/>
                </a:solidFill>
              </a:rPr>
              <a:t>SmartLearn</a:t>
            </a:r>
            <a:br>
              <a:rPr lang="de-CH" altLang="de-DE" dirty="0">
                <a:solidFill>
                  <a:schemeClr val="tx1"/>
                </a:solidFill>
              </a:rPr>
            </a:br>
            <a:endParaRPr lang="de-CH" altLang="de-DE" dirty="0">
              <a:solidFill>
                <a:schemeClr val="tx1"/>
              </a:solidFill>
            </a:endParaRPr>
          </a:p>
        </p:txBody>
      </p:sp>
      <p:sp>
        <p:nvSpPr>
          <p:cNvPr id="16387" name="Inhaltsplatzhalter 2">
            <a:extLst>
              <a:ext uri="{FF2B5EF4-FFF2-40B4-BE49-F238E27FC236}">
                <a16:creationId xmlns:a16="http://schemas.microsoft.com/office/drawing/2014/main" id="{8F928C81-7FDE-42E8-8E26-ECE525D3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836712"/>
            <a:ext cx="10513244" cy="5832648"/>
          </a:xfrm>
        </p:spPr>
        <p:txBody>
          <a:bodyPr/>
          <a:lstStyle/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r>
              <a:rPr lang="de-CH" altLang="de-DE" dirty="0"/>
              <a:t>	</a:t>
            </a:r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r>
              <a:rPr lang="de-CH" altLang="de-DE" dirty="0"/>
              <a:t>	 </a:t>
            </a:r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6813550" algn="l"/>
              </a:tabLst>
              <a:defRPr/>
            </a:pPr>
            <a:endParaRPr lang="de-CH" altLang="de-DE" dirty="0"/>
          </a:p>
          <a:p>
            <a:pPr marL="720725" indent="-720725">
              <a:buNone/>
              <a:tabLst>
                <a:tab pos="6813550" algn="l"/>
              </a:tabLst>
              <a:defRPr/>
            </a:pPr>
            <a:endParaRPr lang="de-CH" altLang="de-DE" dirty="0"/>
          </a:p>
        </p:txBody>
      </p:sp>
      <p:sp>
        <p:nvSpPr>
          <p:cNvPr id="18437" name="Foliennummernplatzhalter 4">
            <a:extLst>
              <a:ext uri="{FF2B5EF4-FFF2-40B4-BE49-F238E27FC236}">
                <a16:creationId xmlns:a16="http://schemas.microsoft.com/office/drawing/2014/main" id="{C5FC90A0-37BC-4C83-8A57-9ED234880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EE6F0C-35AF-4C25-A9E9-DBCAE66CAC9D}" type="slidenum">
              <a:rPr lang="de-CH" altLang="de-DE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de-CH" altLang="de-DE" sz="14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D752271-E511-4EBF-A7AC-C56D44C8A5FF}"/>
              </a:ext>
            </a:extLst>
          </p:cNvPr>
          <p:cNvSpPr txBox="1"/>
          <p:nvPr/>
        </p:nvSpPr>
        <p:spPr>
          <a:xfrm>
            <a:off x="1199456" y="2420888"/>
            <a:ext cx="413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https://smartlearn.iet-gibb.ch/</a:t>
            </a:r>
          </a:p>
        </p:txBody>
      </p:sp>
    </p:spTree>
    <p:extLst>
      <p:ext uri="{BB962C8B-B14F-4D97-AF65-F5344CB8AC3E}">
        <p14:creationId xmlns:p14="http://schemas.microsoft.com/office/powerpoint/2010/main" val="14340931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4128A4E0-A84B-4276-B60F-78A61416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de-CH" altLang="de-DE" dirty="0">
                <a:solidFill>
                  <a:schemeClr val="tx1"/>
                </a:solidFill>
              </a:rPr>
              <a:t>Auftrag</a:t>
            </a:r>
            <a:br>
              <a:rPr lang="de-CH" altLang="de-DE" dirty="0">
                <a:solidFill>
                  <a:schemeClr val="tx1"/>
                </a:solidFill>
              </a:rPr>
            </a:br>
            <a:endParaRPr lang="de-CH" altLang="de-DE" dirty="0">
              <a:solidFill>
                <a:schemeClr val="tx1"/>
              </a:solidFill>
            </a:endParaRPr>
          </a:p>
        </p:txBody>
      </p:sp>
      <p:sp>
        <p:nvSpPr>
          <p:cNvPr id="16387" name="Inhaltsplatzhalter 2">
            <a:extLst>
              <a:ext uri="{FF2B5EF4-FFF2-40B4-BE49-F238E27FC236}">
                <a16:creationId xmlns:a16="http://schemas.microsoft.com/office/drawing/2014/main" id="{8F928C81-7FDE-42E8-8E26-ECE525D3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836712"/>
            <a:ext cx="10513244" cy="3888432"/>
          </a:xfrm>
        </p:spPr>
        <p:txBody>
          <a:bodyPr/>
          <a:lstStyle/>
          <a:p>
            <a:r>
              <a:rPr lang="de-CH" b="1" dirty="0"/>
              <a:t>Heute Abgabe</a:t>
            </a:r>
          </a:p>
          <a:p>
            <a:r>
              <a:rPr lang="de-CH" dirty="0"/>
              <a:t>Dokument </a:t>
            </a:r>
            <a:r>
              <a:rPr lang="de-CH" b="1" dirty="0"/>
              <a:t>150_A4und6_Name1_</a:t>
            </a:r>
            <a:r>
              <a:rPr lang="de-CH" b="1" i="1" dirty="0"/>
              <a:t>Name2_Klasse</a:t>
            </a:r>
            <a:r>
              <a:rPr lang="de-CH" b="1" dirty="0"/>
              <a:t>.pdf </a:t>
            </a:r>
            <a:r>
              <a:rPr lang="de-CH" dirty="0"/>
              <a:t>gemäss Vorlage senden am Ende der Lektion</a:t>
            </a:r>
            <a:br>
              <a:rPr lang="de-CH" dirty="0"/>
            </a:br>
            <a:r>
              <a:rPr lang="de-CH" dirty="0"/>
              <a:t>an </a:t>
            </a:r>
            <a:r>
              <a:rPr lang="de-CH" dirty="0">
                <a:hlinkClick r:id="rId2"/>
              </a:rPr>
              <a:t>beat.walter@gibb.ch</a:t>
            </a:r>
            <a:endParaRPr lang="de-CH" dirty="0"/>
          </a:p>
          <a:p>
            <a:r>
              <a:rPr lang="de-CH" dirty="0"/>
              <a:t>Update senden möglich bis Freitag 23:59</a:t>
            </a: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711200" algn="l"/>
                <a:tab pos="6813550" algn="l"/>
              </a:tabLst>
              <a:defRPr/>
            </a:pPr>
            <a:endParaRPr lang="de-CH" altLang="de-DE" dirty="0"/>
          </a:p>
          <a:p>
            <a:pPr marL="0" indent="0">
              <a:buNone/>
              <a:tabLst>
                <a:tab pos="6813550" algn="l"/>
              </a:tabLst>
              <a:defRPr/>
            </a:pPr>
            <a:endParaRPr lang="de-CH" altLang="de-DE" dirty="0"/>
          </a:p>
          <a:p>
            <a:pPr marL="720725" indent="-720725">
              <a:buNone/>
              <a:tabLst>
                <a:tab pos="6813550" algn="l"/>
              </a:tabLst>
              <a:defRPr/>
            </a:pPr>
            <a:endParaRPr lang="de-CH" altLang="de-DE" dirty="0"/>
          </a:p>
        </p:txBody>
      </p:sp>
      <p:sp>
        <p:nvSpPr>
          <p:cNvPr id="18437" name="Foliennummernplatzhalter 4">
            <a:extLst>
              <a:ext uri="{FF2B5EF4-FFF2-40B4-BE49-F238E27FC236}">
                <a16:creationId xmlns:a16="http://schemas.microsoft.com/office/drawing/2014/main" id="{C5FC90A0-37BC-4C83-8A57-9ED234880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EE6F0C-35AF-4C25-A9E9-DBCAE66CAC9D}" type="slidenum">
              <a:rPr lang="de-CH" altLang="de-DE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5382575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Einstieg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918737-0B5E-4614-AE19-CDF6DD2F0790}"/>
              </a:ext>
            </a:extLst>
          </p:cNvPr>
          <p:cNvSpPr txBox="1"/>
          <p:nvPr/>
        </p:nvSpPr>
        <p:spPr>
          <a:xfrm>
            <a:off x="723406" y="1556792"/>
            <a:ext cx="6812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Thema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Spickzettel für Test</a:t>
            </a:r>
          </a:p>
          <a:p>
            <a:endParaRPr lang="de-CH" sz="3600" dirty="0"/>
          </a:p>
          <a:p>
            <a:endParaRPr lang="de-CH" dirty="0"/>
          </a:p>
          <a:p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2051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Einstieg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918737-0B5E-4614-AE19-CDF6DD2F0790}"/>
              </a:ext>
            </a:extLst>
          </p:cNvPr>
          <p:cNvSpPr txBox="1"/>
          <p:nvPr/>
        </p:nvSpPr>
        <p:spPr>
          <a:xfrm>
            <a:off x="723406" y="1556792"/>
            <a:ext cx="681275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Lernziel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/>
              <a:t>Sie haben den Modul 150 Stoff auf die LB1 hin repetiert und einen geeignete Zusammenfassung selbst verfasst</a:t>
            </a:r>
          </a:p>
          <a:p>
            <a:endParaRPr lang="de-CH" sz="2000" dirty="0"/>
          </a:p>
          <a:p>
            <a:endParaRPr lang="de-CH" sz="2000" dirty="0"/>
          </a:p>
          <a:p>
            <a:endParaRPr lang="de-CH" sz="3600" dirty="0"/>
          </a:p>
          <a:p>
            <a:endParaRPr lang="de-CH" dirty="0"/>
          </a:p>
          <a:p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87094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Auftrag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918737-0B5E-4614-AE19-CDF6DD2F0790}"/>
              </a:ext>
            </a:extLst>
          </p:cNvPr>
          <p:cNvSpPr txBox="1"/>
          <p:nvPr/>
        </p:nvSpPr>
        <p:spPr>
          <a:xfrm>
            <a:off x="723407" y="1556792"/>
            <a:ext cx="110786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Vorbereitung zur LB1</a:t>
            </a:r>
          </a:p>
          <a:p>
            <a:endParaRPr lang="de-CH" dirty="0"/>
          </a:p>
          <a:p>
            <a:r>
              <a:rPr lang="de-CH" dirty="0"/>
              <a:t>Die LB1 ist ein Multiple Choice Test.</a:t>
            </a:r>
          </a:p>
          <a:p>
            <a:endParaRPr lang="de-CH" dirty="0"/>
          </a:p>
          <a:p>
            <a:r>
              <a:rPr lang="de-CH" dirty="0"/>
              <a:t>Erlaubt ist ein </a:t>
            </a:r>
            <a:r>
              <a:rPr lang="de-CH" b="1" dirty="0"/>
              <a:t>selbstgeschriebener</a:t>
            </a:r>
            <a:r>
              <a:rPr lang="de-CH" dirty="0"/>
              <a:t> Informationsblatt 2 x A4 (oder 1 x A4, vor und Rückseite)</a:t>
            </a:r>
          </a:p>
          <a:p>
            <a:r>
              <a:rPr lang="de-CH" b="1" dirty="0"/>
              <a:t>Keine Kopien </a:t>
            </a:r>
            <a:r>
              <a:rPr lang="de-CH" dirty="0"/>
              <a:t>dieses Informationsblattes von Dritten erlaubt. Ihr Name steht auf dem Blatt.</a:t>
            </a:r>
          </a:p>
          <a:p>
            <a:endParaRPr lang="de-CH" dirty="0"/>
          </a:p>
          <a:p>
            <a:r>
              <a:rPr lang="de-CH" dirty="0"/>
              <a:t>Dieses Informationsblatt ist im Rahmen der heutigen Lektion weiter zu erarbeiten und geben Sie ab (Papier) </a:t>
            </a:r>
          </a:p>
          <a:p>
            <a:r>
              <a:rPr lang="de-CH" dirty="0"/>
              <a:t>und erhalten Sie zu Testbeginn wieder ausgehändigt.  Updates werden in Papierform bis KW 48, Ende der Lektion </a:t>
            </a:r>
          </a:p>
          <a:p>
            <a:r>
              <a:rPr lang="de-CH" dirty="0"/>
              <a:t>Akzeptiert.</a:t>
            </a:r>
          </a:p>
        </p:txBody>
      </p:sp>
    </p:spTree>
    <p:extLst>
      <p:ext uri="{BB962C8B-B14F-4D97-AF65-F5344CB8AC3E}">
        <p14:creationId xmlns:p14="http://schemas.microsoft.com/office/powerpoint/2010/main" val="27010246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Inhalt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0FEE82-08F1-40B8-B1D5-AAB411807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97" y="1135535"/>
            <a:ext cx="5400601" cy="4896544"/>
          </a:xfrm>
        </p:spPr>
        <p:txBody>
          <a:bodyPr>
            <a:normAutofit lnSpcReduction="10000"/>
          </a:bodyPr>
          <a:lstStyle/>
          <a:p>
            <a:r>
              <a:rPr lang="de-CH" sz="2100" dirty="0"/>
              <a:t> </a:t>
            </a:r>
            <a:r>
              <a:rPr lang="de-CH" sz="1900" dirty="0"/>
              <a:t>7 ITIL Leitprinzipien (Guiding </a:t>
            </a:r>
            <a:r>
              <a:rPr lang="de-CH" sz="1900" dirty="0" err="1"/>
              <a:t>Principles</a:t>
            </a:r>
            <a:r>
              <a:rPr lang="de-CH" sz="1900" dirty="0"/>
              <a:t>) </a:t>
            </a:r>
          </a:p>
          <a:p>
            <a:r>
              <a:rPr lang="de-CH" sz="1900" dirty="0"/>
              <a:t>Definition von Values / Service nach ITIL 4 (Videokurs Lektion 2 )</a:t>
            </a:r>
          </a:p>
          <a:p>
            <a:r>
              <a:rPr lang="de-CH" sz="1900" dirty="0"/>
              <a:t>Inhalt einer Enterprise Architektur  (AB1)</a:t>
            </a:r>
          </a:p>
          <a:p>
            <a:r>
              <a:rPr lang="de-CH" sz="1900" dirty="0"/>
              <a:t>Funktionale und nichtfunktionale Anforderungen</a:t>
            </a:r>
          </a:p>
          <a:p>
            <a:r>
              <a:rPr lang="de-CH" sz="1900" dirty="0"/>
              <a:t>Internet Schichtenmodel (</a:t>
            </a:r>
            <a:r>
              <a:rPr lang="de-CH" sz="1900" dirty="0" err="1"/>
              <a:t>DoD</a:t>
            </a:r>
            <a:r>
              <a:rPr lang="de-CH" sz="1900" dirty="0"/>
              <a:t>)</a:t>
            </a:r>
          </a:p>
          <a:p>
            <a:r>
              <a:rPr lang="de-CH" sz="1900" dirty="0"/>
              <a:t>OSI Referenzmodel (Bild einfügen)</a:t>
            </a:r>
          </a:p>
          <a:p>
            <a:r>
              <a:rPr lang="de-CH" sz="1900" dirty="0"/>
              <a:t>Web Services</a:t>
            </a:r>
          </a:p>
          <a:p>
            <a:r>
              <a:rPr lang="de-CH" sz="1900" dirty="0"/>
              <a:t>UDDI</a:t>
            </a:r>
          </a:p>
          <a:p>
            <a:r>
              <a:rPr lang="de-CH" sz="1900" dirty="0"/>
              <a:t>REST</a:t>
            </a:r>
          </a:p>
          <a:p>
            <a:r>
              <a:rPr lang="de-CH" sz="1900" dirty="0"/>
              <a:t>Arten von </a:t>
            </a:r>
            <a:r>
              <a:rPr lang="de-CH" sz="1900" dirty="0" err="1"/>
              <a:t>Changes</a:t>
            </a:r>
            <a:r>
              <a:rPr lang="de-CH" sz="1900" dirty="0"/>
              <a:t> nach ITIL 4</a:t>
            </a:r>
          </a:p>
          <a:p>
            <a:r>
              <a:rPr lang="de-CH" sz="1900" dirty="0"/>
              <a:t>Change Schedule nach ITIL</a:t>
            </a:r>
          </a:p>
          <a:p>
            <a:r>
              <a:rPr lang="de-CH" sz="1900" dirty="0"/>
              <a:t>Informationssicherheit gemäss AB4</a:t>
            </a:r>
          </a:p>
          <a:p>
            <a:r>
              <a:rPr lang="de-CH" sz="1900" dirty="0"/>
              <a:t>Angriffsmethoden bei Web Anwendungen</a:t>
            </a:r>
          </a:p>
          <a:p>
            <a:endParaRPr lang="de-CH" sz="1900" dirty="0"/>
          </a:p>
          <a:p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9DA9D6C-2DE2-4B39-AA17-EA2262AF4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135535"/>
            <a:ext cx="5643803" cy="4896544"/>
          </a:xfrm>
        </p:spPr>
        <p:txBody>
          <a:bodyPr>
            <a:normAutofit lnSpcReduction="10000"/>
          </a:bodyPr>
          <a:lstStyle/>
          <a:p>
            <a:r>
              <a:rPr lang="de-CH" sz="1900" dirty="0"/>
              <a:t>Verschlüsselung</a:t>
            </a:r>
          </a:p>
          <a:p>
            <a:r>
              <a:rPr lang="de-CH" sz="1900" dirty="0"/>
              <a:t>Digitalen Signatur</a:t>
            </a:r>
          </a:p>
          <a:p>
            <a:r>
              <a:rPr lang="de-CH" sz="1900" dirty="0"/>
              <a:t>QPC Zertifikat</a:t>
            </a:r>
          </a:p>
          <a:p>
            <a:r>
              <a:rPr lang="de-CH" sz="1900" dirty="0"/>
              <a:t>OATH</a:t>
            </a:r>
          </a:p>
          <a:p>
            <a:r>
              <a:rPr lang="de-CH" sz="1900" dirty="0"/>
              <a:t>ACID</a:t>
            </a:r>
          </a:p>
          <a:p>
            <a:r>
              <a:rPr lang="de-CH" sz="1900" dirty="0"/>
              <a:t>CAB</a:t>
            </a:r>
          </a:p>
          <a:p>
            <a:r>
              <a:rPr lang="de-CH" sz="1900" dirty="0"/>
              <a:t>Datenschutzgesetz des Bundes</a:t>
            </a:r>
          </a:p>
          <a:p>
            <a:r>
              <a:rPr lang="de-CH" sz="1900" dirty="0"/>
              <a:t>Testkonzept Teile (AB6 Testdaten und Testablauf)</a:t>
            </a:r>
          </a:p>
          <a:p>
            <a:r>
              <a:rPr lang="de-CH" sz="1900" dirty="0"/>
              <a:t>Architektur Schichten </a:t>
            </a:r>
          </a:p>
          <a:p>
            <a:r>
              <a:rPr lang="de-CH" sz="1900" dirty="0"/>
              <a:t>IaaS und PaaS</a:t>
            </a:r>
          </a:p>
          <a:p>
            <a:r>
              <a:rPr lang="de-CH" sz="1900" dirty="0"/>
              <a:t>Begriffe: E-Commerce, E-Business….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720093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ITIL Service Value System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93089F-384D-420F-B944-6AA73501D9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24744"/>
            <a:ext cx="8640960" cy="5112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2901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1" y="333375"/>
            <a:ext cx="10657184" cy="575345"/>
          </a:xfrm>
        </p:spPr>
        <p:txBody>
          <a:bodyPr>
            <a:normAutofit fontScale="90000"/>
          </a:bodyPr>
          <a:lstStyle/>
          <a:p>
            <a:r>
              <a:rPr lang="de-CH" dirty="0"/>
              <a:t>ITIL - Leitprinzipien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107DBE-70D3-4943-9105-3EADF578A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47400F-03D0-410F-AD32-82F7CCF99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D124DA-427F-49DD-84C5-E21560FD59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55640" y="1141094"/>
            <a:ext cx="5805760" cy="51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94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1" y="333375"/>
            <a:ext cx="10657184" cy="575345"/>
          </a:xfrm>
        </p:spPr>
        <p:txBody>
          <a:bodyPr>
            <a:normAutofit fontScale="90000"/>
          </a:bodyPr>
          <a:lstStyle/>
          <a:p>
            <a:r>
              <a:rPr lang="de-CH" dirty="0"/>
              <a:t>ITIL Service Value Chain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107DBE-70D3-4943-9105-3EADF578A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47400F-03D0-410F-AD32-82F7CCF99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2D30FC-016B-4319-8841-8E639BFB54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9536" y="980728"/>
            <a:ext cx="73448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217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400" y="333375"/>
            <a:ext cx="10801201" cy="569807"/>
          </a:xfrm>
        </p:spPr>
        <p:txBody>
          <a:bodyPr>
            <a:normAutofit fontScale="90000"/>
          </a:bodyPr>
          <a:lstStyle/>
          <a:p>
            <a:r>
              <a:rPr lang="de-CH" dirty="0"/>
              <a:t>Wertschöpfung – Value / Service Management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18BFFE4-FB47-4D92-9CD3-FC89EDD35E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7408" y="6453336"/>
            <a:ext cx="8136979" cy="404664"/>
          </a:xfrm>
        </p:spPr>
        <p:txBody>
          <a:bodyPr/>
          <a:lstStyle/>
          <a:p>
            <a:r>
              <a:rPr lang="de-DE" dirty="0"/>
              <a:t>150 IT Service Management / E-Business Applikationen anpassen – Beat Walter</a:t>
            </a:r>
            <a:endParaRPr lang="de-CH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53CE562-B122-4800-88E0-64C003357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ADE21D-57C1-4D68-80DF-96A826674346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E4BE1-8565-4769-883C-C9F2FC32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124744"/>
            <a:ext cx="6624736" cy="50171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D52A0EF-5EB6-4EB2-9293-A539E778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412776"/>
            <a:ext cx="6000971" cy="4275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CEFEA6-93D5-4431-81C9-28F72F45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124744"/>
            <a:ext cx="7280326" cy="50171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BA36C7-66E3-4793-9BEA-B41AF7167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490" y="4077072"/>
            <a:ext cx="3391894" cy="16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martlearn">
  <a:themeElements>
    <a:clrScheme name="smartlearn">
      <a:dk1>
        <a:sysClr val="windowText" lastClr="000000"/>
      </a:dk1>
      <a:lt1>
        <a:sysClr val="window" lastClr="FFFFFF"/>
      </a:lt1>
      <a:dk2>
        <a:srgbClr val="333333"/>
      </a:dk2>
      <a:lt2>
        <a:srgbClr val="EEEEEE"/>
      </a:lt2>
      <a:accent1>
        <a:srgbClr val="812E90"/>
      </a:accent1>
      <a:accent2>
        <a:srgbClr val="C40B64"/>
      </a:accent2>
      <a:accent3>
        <a:srgbClr val="07A1E2"/>
      </a:accent3>
      <a:accent4>
        <a:srgbClr val="E5C437"/>
      </a:accent4>
      <a:accent5>
        <a:srgbClr val="C62742"/>
      </a:accent5>
      <a:accent6>
        <a:srgbClr val="7AB658"/>
      </a:accent6>
      <a:hlink>
        <a:srgbClr val="812E90"/>
      </a:hlink>
      <a:folHlink>
        <a:srgbClr val="812E90"/>
      </a:folHlink>
    </a:clrScheme>
    <a:fontScheme name="smartlearn">
      <a:majorFont>
        <a:latin typeface="Dosis"/>
        <a:ea typeface=""/>
        <a:cs typeface=""/>
      </a:majorFont>
      <a:minorFont>
        <a:latin typeface="Source Sans Pro"/>
        <a:ea typeface=""/>
        <a:cs typeface="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40.potx" id="{E6294113-471C-4E66-A811-33C1860E8819}" vid="{1655FB9D-1FDB-4FEE-B358-A5DB3C553BD1}"/>
    </a:ext>
  </a:extLst>
</a:theme>
</file>

<file path=ppt/theme/theme2.xml><?xml version="1.0" encoding="utf-8"?>
<a:theme xmlns:a="http://schemas.openxmlformats.org/drawingml/2006/main" name="Office">
  <a:themeElements>
    <a:clrScheme name="smartlearn">
      <a:dk1>
        <a:sysClr val="windowText" lastClr="000000"/>
      </a:dk1>
      <a:lt1>
        <a:sysClr val="window" lastClr="FFFFFF"/>
      </a:lt1>
      <a:dk2>
        <a:srgbClr val="333333"/>
      </a:dk2>
      <a:lt2>
        <a:srgbClr val="EEEEEE"/>
      </a:lt2>
      <a:accent1>
        <a:srgbClr val="812E90"/>
      </a:accent1>
      <a:accent2>
        <a:srgbClr val="C40B64"/>
      </a:accent2>
      <a:accent3>
        <a:srgbClr val="07A1E2"/>
      </a:accent3>
      <a:accent4>
        <a:srgbClr val="E5C437"/>
      </a:accent4>
      <a:accent5>
        <a:srgbClr val="C62742"/>
      </a:accent5>
      <a:accent6>
        <a:srgbClr val="7AB658"/>
      </a:accent6>
      <a:hlink>
        <a:srgbClr val="812E90"/>
      </a:hlink>
      <a:folHlink>
        <a:srgbClr val="812E90"/>
      </a:folHlink>
    </a:clrScheme>
    <a:fontScheme name="smartlearn">
      <a:majorFont>
        <a:latin typeface="Dosi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smartlearn">
      <a:dk1>
        <a:sysClr val="windowText" lastClr="000000"/>
      </a:dk1>
      <a:lt1>
        <a:sysClr val="window" lastClr="FFFFFF"/>
      </a:lt1>
      <a:dk2>
        <a:srgbClr val="333333"/>
      </a:dk2>
      <a:lt2>
        <a:srgbClr val="EEEEEE"/>
      </a:lt2>
      <a:accent1>
        <a:srgbClr val="812E90"/>
      </a:accent1>
      <a:accent2>
        <a:srgbClr val="C40B64"/>
      </a:accent2>
      <a:accent3>
        <a:srgbClr val="07A1E2"/>
      </a:accent3>
      <a:accent4>
        <a:srgbClr val="E5C437"/>
      </a:accent4>
      <a:accent5>
        <a:srgbClr val="C62742"/>
      </a:accent5>
      <a:accent6>
        <a:srgbClr val="7AB658"/>
      </a:accent6>
      <a:hlink>
        <a:srgbClr val="812E90"/>
      </a:hlink>
      <a:folHlink>
        <a:srgbClr val="812E90"/>
      </a:folHlink>
    </a:clrScheme>
    <a:fontScheme name="smartlearn">
      <a:majorFont>
        <a:latin typeface="Dosi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03F0CD77033574D9A9F65723F2BE6D7" ma:contentTypeVersion="13" ma:contentTypeDescription="Ein neues Dokument erstellen." ma:contentTypeScope="" ma:versionID="b0a2e5e9e7a416689351864a3dcbb77b">
  <xsd:schema xmlns:xsd="http://www.w3.org/2001/XMLSchema" xmlns:xs="http://www.w3.org/2001/XMLSchema" xmlns:p="http://schemas.microsoft.com/office/2006/metadata/properties" xmlns:ns3="e610de6f-3716-4692-9894-85225958e42a" xmlns:ns4="8dfeee0d-f5de-4eb4-add8-bb275a33b31d" targetNamespace="http://schemas.microsoft.com/office/2006/metadata/properties" ma:root="true" ma:fieldsID="1a8f35a58de5bc3a98a189ce909e57bf" ns3:_="" ns4:_="">
    <xsd:import namespace="e610de6f-3716-4692-9894-85225958e42a"/>
    <xsd:import namespace="8dfeee0d-f5de-4eb4-add8-bb275a33b31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10de6f-3716-4692-9894-85225958e42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feee0d-f5de-4eb4-add8-bb275a33b3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3C03D5-75CB-4606-9F31-F1FE7006DE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10de6f-3716-4692-9894-85225958e42a"/>
    <ds:schemaRef ds:uri="8dfeee0d-f5de-4eb4-add8-bb275a33b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0E8EBA-9E76-47AF-923F-49EBA3516F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A244EC-A45F-46A3-876E-51AA020990A6}">
  <ds:schemaRefs>
    <ds:schemaRef ds:uri="http://purl.org/dc/terms/"/>
    <ds:schemaRef ds:uri="e610de6f-3716-4692-9894-85225958e42a"/>
    <ds:schemaRef ds:uri="http://schemas.microsoft.com/office/2006/metadata/properties"/>
    <ds:schemaRef ds:uri="http://schemas.openxmlformats.org/package/2006/metadata/core-properties"/>
    <ds:schemaRef ds:uri="8dfeee0d-f5de-4eb4-add8-bb275a33b31d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IA40-Markus-Nufer</Template>
  <TotalTime>0</TotalTime>
  <Words>491</Words>
  <Application>Microsoft Office PowerPoint</Application>
  <PresentationFormat>Breitbild</PresentationFormat>
  <Paragraphs>126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Dosis</vt:lpstr>
      <vt:lpstr>Source Sans Pro</vt:lpstr>
      <vt:lpstr>smartlearn</vt:lpstr>
      <vt:lpstr>LB1 Prep  Modul 150 </vt:lpstr>
      <vt:lpstr>Einstieg</vt:lpstr>
      <vt:lpstr>Einstieg</vt:lpstr>
      <vt:lpstr>Auftrag</vt:lpstr>
      <vt:lpstr>Inhalt</vt:lpstr>
      <vt:lpstr>ITIL Service Value System</vt:lpstr>
      <vt:lpstr>ITIL - Leitprinzipien </vt:lpstr>
      <vt:lpstr>ITIL Service Value Chain</vt:lpstr>
      <vt:lpstr>Wertschöpfung – Value / Service Management</vt:lpstr>
      <vt:lpstr>Change-Control Practice </vt:lpstr>
      <vt:lpstr>Typen von Änderungen (Change)</vt:lpstr>
      <vt:lpstr>Inhalt einer Enterprise Architektur  (AB1) / Geschäftsarchitektur AB 1 </vt:lpstr>
      <vt:lpstr>Informationssicherheit</vt:lpstr>
      <vt:lpstr>Architektur Schichten (AB 1) </vt:lpstr>
      <vt:lpstr>SmartLearn </vt:lpstr>
      <vt:lpstr>Auftrag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 Nufer</dc:creator>
  <cp:lastModifiedBy>Beat Walter</cp:lastModifiedBy>
  <cp:revision>69</cp:revision>
  <dcterms:created xsi:type="dcterms:W3CDTF">2019-10-23T08:55:11Z</dcterms:created>
  <dcterms:modified xsi:type="dcterms:W3CDTF">2022-09-06T07:19:17Z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0x010100B03F0CD77033574D9A9F65723F2BE6D7</vt:lpwstr>
  </property>
</Properties>
</file>